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2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CEDF603-601E-420B-9963-800C9D6E7D69}"/>
              </a:ext>
            </a:extLst>
          </p:cNvPr>
          <p:cNvSpPr txBox="1"/>
          <p:nvPr/>
        </p:nvSpPr>
        <p:spPr>
          <a:xfrm>
            <a:off x="3257344" y="3902853"/>
            <a:ext cx="359613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839714-7FE0-474B-91EE-8AA13F38DE34}"/>
              </a:ext>
            </a:extLst>
          </p:cNvPr>
          <p:cNvSpPr txBox="1"/>
          <p:nvPr/>
        </p:nvSpPr>
        <p:spPr>
          <a:xfrm>
            <a:off x="3524563" y="4818492"/>
            <a:ext cx="306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Papel A4 (210 x 297 mm)</PresentationFormat>
  <Paragraphs>3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Faculdade Ari de Sá</dc:creator>
  <cp:lastModifiedBy>Felipe Araújo</cp:lastModifiedBy>
  <cp:revision>2</cp:revision>
  <dcterms:modified xsi:type="dcterms:W3CDTF">2022-09-09T16:41:56Z</dcterms:modified>
</cp:coreProperties>
</file>