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2" r:id="rId9"/>
    <p:sldId id="264" r:id="rId10"/>
    <p:sldId id="273" r:id="rId11"/>
    <p:sldId id="274" r:id="rId12"/>
    <p:sldId id="269" r:id="rId13"/>
    <p:sldId id="265" r:id="rId14"/>
    <p:sldId id="266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Paula Lima" userId="1f1089ace22b45c4" providerId="LiveId" clId="{7BBB96AF-A445-435B-909A-D7ADE3F14DAD}"/>
    <pc:docChg chg="custSel modSld">
      <pc:chgData name="Ana Paula Lima" userId="1f1089ace22b45c4" providerId="LiveId" clId="{7BBB96AF-A445-435B-909A-D7ADE3F14DAD}" dt="2023-11-17T18:24:17.239" v="27" actId="1076"/>
      <pc:docMkLst>
        <pc:docMk/>
      </pc:docMkLst>
      <pc:sldChg chg="modSp mod">
        <pc:chgData name="Ana Paula Lima" userId="1f1089ace22b45c4" providerId="LiveId" clId="{7BBB96AF-A445-435B-909A-D7ADE3F14DAD}" dt="2023-11-17T18:22:52.718" v="12" actId="122"/>
        <pc:sldMkLst>
          <pc:docMk/>
          <pc:sldMk cId="4102970100" sldId="256"/>
        </pc:sldMkLst>
        <pc:spChg chg="mod">
          <ac:chgData name="Ana Paula Lima" userId="1f1089ace22b45c4" providerId="LiveId" clId="{7BBB96AF-A445-435B-909A-D7ADE3F14DAD}" dt="2023-11-17T18:22:31.460" v="5" actId="1076"/>
          <ac:spMkLst>
            <pc:docMk/>
            <pc:sldMk cId="4102970100" sldId="256"/>
            <ac:spMk id="4" creationId="{00000000-0000-0000-0000-000000000000}"/>
          </ac:spMkLst>
        </pc:spChg>
        <pc:spChg chg="mod">
          <ac:chgData name="Ana Paula Lima" userId="1f1089ace22b45c4" providerId="LiveId" clId="{7BBB96AF-A445-435B-909A-D7ADE3F14DAD}" dt="2023-11-17T18:22:16.401" v="2" actId="1076"/>
          <ac:spMkLst>
            <pc:docMk/>
            <pc:sldMk cId="4102970100" sldId="256"/>
            <ac:spMk id="5" creationId="{00000000-0000-0000-0000-000000000000}"/>
          </ac:spMkLst>
        </pc:spChg>
        <pc:spChg chg="mod">
          <ac:chgData name="Ana Paula Lima" userId="1f1089ace22b45c4" providerId="LiveId" clId="{7BBB96AF-A445-435B-909A-D7ADE3F14DAD}" dt="2023-11-17T18:22:52.718" v="12" actId="122"/>
          <ac:spMkLst>
            <pc:docMk/>
            <pc:sldMk cId="4102970100" sldId="256"/>
            <ac:spMk id="10" creationId="{97CE9784-AA8E-4AB2-92C3-8893E7E3278F}"/>
          </ac:spMkLst>
        </pc:spChg>
        <pc:spChg chg="mod">
          <ac:chgData name="Ana Paula Lima" userId="1f1089ace22b45c4" providerId="LiveId" clId="{7BBB96AF-A445-435B-909A-D7ADE3F14DAD}" dt="2023-11-17T18:22:38.845" v="7" actId="1076"/>
          <ac:spMkLst>
            <pc:docMk/>
            <pc:sldMk cId="4102970100" sldId="256"/>
            <ac:spMk id="11" creationId="{3CA465B7-DE04-4EFD-8AC1-6EB6EBCD01C2}"/>
          </ac:spMkLst>
        </pc:spChg>
      </pc:sldChg>
      <pc:sldChg chg="delSp mod">
        <pc:chgData name="Ana Paula Lima" userId="1f1089ace22b45c4" providerId="LiveId" clId="{7BBB96AF-A445-435B-909A-D7ADE3F14DAD}" dt="2023-11-17T18:24:04.082" v="26" actId="478"/>
        <pc:sldMkLst>
          <pc:docMk/>
          <pc:sldMk cId="921767432" sldId="257"/>
        </pc:sldMkLst>
        <pc:spChg chg="del">
          <ac:chgData name="Ana Paula Lima" userId="1f1089ace22b45c4" providerId="LiveId" clId="{7BBB96AF-A445-435B-909A-D7ADE3F14DAD}" dt="2023-11-17T18:24:04.082" v="26" actId="478"/>
          <ac:spMkLst>
            <pc:docMk/>
            <pc:sldMk cId="921767432" sldId="257"/>
            <ac:spMk id="4" creationId="{5F49336D-ADCE-43C8-9ABA-43A99DD304D0}"/>
          </ac:spMkLst>
        </pc:spChg>
      </pc:sldChg>
      <pc:sldChg chg="delSp mod">
        <pc:chgData name="Ana Paula Lima" userId="1f1089ace22b45c4" providerId="LiveId" clId="{7BBB96AF-A445-435B-909A-D7ADE3F14DAD}" dt="2023-11-17T18:23:59.216" v="25" actId="478"/>
        <pc:sldMkLst>
          <pc:docMk/>
          <pc:sldMk cId="3167650761" sldId="258"/>
        </pc:sldMkLst>
        <pc:spChg chg="del">
          <ac:chgData name="Ana Paula Lima" userId="1f1089ace22b45c4" providerId="LiveId" clId="{7BBB96AF-A445-435B-909A-D7ADE3F14DAD}" dt="2023-11-17T18:23:59.216" v="25" actId="478"/>
          <ac:spMkLst>
            <pc:docMk/>
            <pc:sldMk cId="3167650761" sldId="258"/>
            <ac:spMk id="4" creationId="{F1E5E43D-678B-47A3-8469-4E7E5A9DAE1A}"/>
          </ac:spMkLst>
        </pc:spChg>
      </pc:sldChg>
      <pc:sldChg chg="delSp modSp mod">
        <pc:chgData name="Ana Paula Lima" userId="1f1089ace22b45c4" providerId="LiveId" clId="{7BBB96AF-A445-435B-909A-D7ADE3F14DAD}" dt="2023-11-17T18:24:17.239" v="27" actId="1076"/>
        <pc:sldMkLst>
          <pc:docMk/>
          <pc:sldMk cId="1282757055" sldId="259"/>
        </pc:sldMkLst>
        <pc:spChg chg="del">
          <ac:chgData name="Ana Paula Lima" userId="1f1089ace22b45c4" providerId="LiveId" clId="{7BBB96AF-A445-435B-909A-D7ADE3F14DAD}" dt="2023-11-17T18:23:55.753" v="24" actId="478"/>
          <ac:spMkLst>
            <pc:docMk/>
            <pc:sldMk cId="1282757055" sldId="259"/>
            <ac:spMk id="2" creationId="{C048C0C7-5B59-4993-B768-9827ED7E53CE}"/>
          </ac:spMkLst>
        </pc:spChg>
        <pc:spChg chg="mod">
          <ac:chgData name="Ana Paula Lima" userId="1f1089ace22b45c4" providerId="LiveId" clId="{7BBB96AF-A445-435B-909A-D7ADE3F14DAD}" dt="2023-11-17T18:24:17.239" v="27" actId="1076"/>
          <ac:spMkLst>
            <pc:docMk/>
            <pc:sldMk cId="1282757055" sldId="259"/>
            <ac:spMk id="4" creationId="{00000000-0000-0000-0000-000000000000}"/>
          </ac:spMkLst>
        </pc:spChg>
      </pc:sldChg>
      <pc:sldChg chg="delSp mod">
        <pc:chgData name="Ana Paula Lima" userId="1f1089ace22b45c4" providerId="LiveId" clId="{7BBB96AF-A445-435B-909A-D7ADE3F14DAD}" dt="2023-11-17T18:23:50.228" v="23" actId="478"/>
        <pc:sldMkLst>
          <pc:docMk/>
          <pc:sldMk cId="3217846422" sldId="260"/>
        </pc:sldMkLst>
        <pc:spChg chg="del">
          <ac:chgData name="Ana Paula Lima" userId="1f1089ace22b45c4" providerId="LiveId" clId="{7BBB96AF-A445-435B-909A-D7ADE3F14DAD}" dt="2023-11-17T18:23:50.228" v="23" actId="478"/>
          <ac:spMkLst>
            <pc:docMk/>
            <pc:sldMk cId="3217846422" sldId="260"/>
            <ac:spMk id="2" creationId="{71699FEF-B13C-4122-B037-325FBEA59C60}"/>
          </ac:spMkLst>
        </pc:spChg>
      </pc:sldChg>
      <pc:sldChg chg="delSp mod">
        <pc:chgData name="Ana Paula Lima" userId="1f1089ace22b45c4" providerId="LiveId" clId="{7BBB96AF-A445-435B-909A-D7ADE3F14DAD}" dt="2023-11-17T18:23:46.883" v="22" actId="478"/>
        <pc:sldMkLst>
          <pc:docMk/>
          <pc:sldMk cId="3341295811" sldId="261"/>
        </pc:sldMkLst>
        <pc:spChg chg="del">
          <ac:chgData name="Ana Paula Lima" userId="1f1089ace22b45c4" providerId="LiveId" clId="{7BBB96AF-A445-435B-909A-D7ADE3F14DAD}" dt="2023-11-17T18:23:46.883" v="22" actId="478"/>
          <ac:spMkLst>
            <pc:docMk/>
            <pc:sldMk cId="3341295811" sldId="261"/>
            <ac:spMk id="2" creationId="{0A44B46A-46B3-4D09-9769-A05E01FCBA3C}"/>
          </ac:spMkLst>
        </pc:spChg>
      </pc:sldChg>
      <pc:sldChg chg="delSp mod">
        <pc:chgData name="Ana Paula Lima" userId="1f1089ace22b45c4" providerId="LiveId" clId="{7BBB96AF-A445-435B-909A-D7ADE3F14DAD}" dt="2023-11-17T18:23:43.539" v="21" actId="478"/>
        <pc:sldMkLst>
          <pc:docMk/>
          <pc:sldMk cId="207280926" sldId="263"/>
        </pc:sldMkLst>
        <pc:spChg chg="del">
          <ac:chgData name="Ana Paula Lima" userId="1f1089ace22b45c4" providerId="LiveId" clId="{7BBB96AF-A445-435B-909A-D7ADE3F14DAD}" dt="2023-11-17T18:23:43.539" v="21" actId="478"/>
          <ac:spMkLst>
            <pc:docMk/>
            <pc:sldMk cId="207280926" sldId="263"/>
            <ac:spMk id="2" creationId="{323D50D1-5D9D-4B07-B688-8FF29482343D}"/>
          </ac:spMkLst>
        </pc:spChg>
      </pc:sldChg>
      <pc:sldChg chg="delSp mod">
        <pc:chgData name="Ana Paula Lima" userId="1f1089ace22b45c4" providerId="LiveId" clId="{7BBB96AF-A445-435B-909A-D7ADE3F14DAD}" dt="2023-11-17T18:23:33.085" v="19" actId="478"/>
        <pc:sldMkLst>
          <pc:docMk/>
          <pc:sldMk cId="4194082028" sldId="264"/>
        </pc:sldMkLst>
        <pc:spChg chg="del">
          <ac:chgData name="Ana Paula Lima" userId="1f1089ace22b45c4" providerId="LiveId" clId="{7BBB96AF-A445-435B-909A-D7ADE3F14DAD}" dt="2023-11-17T18:23:33.085" v="19" actId="478"/>
          <ac:spMkLst>
            <pc:docMk/>
            <pc:sldMk cId="4194082028" sldId="264"/>
            <ac:spMk id="2" creationId="{E7794E32-EB48-4930-9084-3D489C35CD3C}"/>
          </ac:spMkLst>
        </pc:spChg>
      </pc:sldChg>
      <pc:sldChg chg="delSp mod">
        <pc:chgData name="Ana Paula Lima" userId="1f1089ace22b45c4" providerId="LiveId" clId="{7BBB96AF-A445-435B-909A-D7ADE3F14DAD}" dt="2023-11-17T18:23:15.844" v="15" actId="478"/>
        <pc:sldMkLst>
          <pc:docMk/>
          <pc:sldMk cId="105399072" sldId="265"/>
        </pc:sldMkLst>
        <pc:spChg chg="del">
          <ac:chgData name="Ana Paula Lima" userId="1f1089ace22b45c4" providerId="LiveId" clId="{7BBB96AF-A445-435B-909A-D7ADE3F14DAD}" dt="2023-11-17T18:23:15.844" v="15" actId="478"/>
          <ac:spMkLst>
            <pc:docMk/>
            <pc:sldMk cId="105399072" sldId="265"/>
            <ac:spMk id="2" creationId="{FB3945C5-FF6C-4220-AC12-65FAC5FAD8E3}"/>
          </ac:spMkLst>
        </pc:spChg>
      </pc:sldChg>
      <pc:sldChg chg="delSp modSp mod">
        <pc:chgData name="Ana Paula Lima" userId="1f1089ace22b45c4" providerId="LiveId" clId="{7BBB96AF-A445-435B-909A-D7ADE3F14DAD}" dt="2023-11-17T18:23:12.155" v="14" actId="478"/>
        <pc:sldMkLst>
          <pc:docMk/>
          <pc:sldMk cId="1941348988" sldId="266"/>
        </pc:sldMkLst>
        <pc:spChg chg="del">
          <ac:chgData name="Ana Paula Lima" userId="1f1089ace22b45c4" providerId="LiveId" clId="{7BBB96AF-A445-435B-909A-D7ADE3F14DAD}" dt="2023-11-17T18:23:12.155" v="14" actId="478"/>
          <ac:spMkLst>
            <pc:docMk/>
            <pc:sldMk cId="1941348988" sldId="266"/>
            <ac:spMk id="2" creationId="{F4F94538-78E1-4B28-87C5-7859BC70424C}"/>
          </ac:spMkLst>
        </pc:spChg>
        <pc:spChg chg="mod">
          <ac:chgData name="Ana Paula Lima" userId="1f1089ace22b45c4" providerId="LiveId" clId="{7BBB96AF-A445-435B-909A-D7ADE3F14DAD}" dt="2023-11-17T18:23:09.236" v="13" actId="1076"/>
          <ac:spMkLst>
            <pc:docMk/>
            <pc:sldMk cId="1941348988" sldId="266"/>
            <ac:spMk id="3" creationId="{00000000-0000-0000-0000-000000000000}"/>
          </ac:spMkLst>
        </pc:spChg>
      </pc:sldChg>
      <pc:sldChg chg="delSp mod">
        <pc:chgData name="Ana Paula Lima" userId="1f1089ace22b45c4" providerId="LiveId" clId="{7BBB96AF-A445-435B-909A-D7ADE3F14DAD}" dt="2023-11-17T18:23:19.053" v="16" actId="478"/>
        <pc:sldMkLst>
          <pc:docMk/>
          <pc:sldMk cId="1312617977" sldId="269"/>
        </pc:sldMkLst>
        <pc:spChg chg="del">
          <ac:chgData name="Ana Paula Lima" userId="1f1089ace22b45c4" providerId="LiveId" clId="{7BBB96AF-A445-435B-909A-D7ADE3F14DAD}" dt="2023-11-17T18:23:19.053" v="16" actId="478"/>
          <ac:spMkLst>
            <pc:docMk/>
            <pc:sldMk cId="1312617977" sldId="269"/>
            <ac:spMk id="2" creationId="{E7794E32-EB48-4930-9084-3D489C35CD3C}"/>
          </ac:spMkLst>
        </pc:spChg>
      </pc:sldChg>
      <pc:sldChg chg="delSp mod">
        <pc:chgData name="Ana Paula Lima" userId="1f1089ace22b45c4" providerId="LiveId" clId="{7BBB96AF-A445-435B-909A-D7ADE3F14DAD}" dt="2023-11-17T18:23:37.923" v="20" actId="478"/>
        <pc:sldMkLst>
          <pc:docMk/>
          <pc:sldMk cId="3504386271" sldId="272"/>
        </pc:sldMkLst>
        <pc:spChg chg="del">
          <ac:chgData name="Ana Paula Lima" userId="1f1089ace22b45c4" providerId="LiveId" clId="{7BBB96AF-A445-435B-909A-D7ADE3F14DAD}" dt="2023-11-17T18:23:37.923" v="20" actId="478"/>
          <ac:spMkLst>
            <pc:docMk/>
            <pc:sldMk cId="3504386271" sldId="272"/>
            <ac:spMk id="2" creationId="{323D50D1-5D9D-4B07-B688-8FF29482343D}"/>
          </ac:spMkLst>
        </pc:spChg>
      </pc:sldChg>
      <pc:sldChg chg="delSp mod">
        <pc:chgData name="Ana Paula Lima" userId="1f1089ace22b45c4" providerId="LiveId" clId="{7BBB96AF-A445-435B-909A-D7ADE3F14DAD}" dt="2023-11-17T18:23:29.039" v="18" actId="478"/>
        <pc:sldMkLst>
          <pc:docMk/>
          <pc:sldMk cId="1350186375" sldId="273"/>
        </pc:sldMkLst>
        <pc:spChg chg="del">
          <ac:chgData name="Ana Paula Lima" userId="1f1089ace22b45c4" providerId="LiveId" clId="{7BBB96AF-A445-435B-909A-D7ADE3F14DAD}" dt="2023-11-17T18:23:29.039" v="18" actId="478"/>
          <ac:spMkLst>
            <pc:docMk/>
            <pc:sldMk cId="1350186375" sldId="273"/>
            <ac:spMk id="2" creationId="{E7794E32-EB48-4930-9084-3D489C35CD3C}"/>
          </ac:spMkLst>
        </pc:spChg>
      </pc:sldChg>
      <pc:sldChg chg="delSp mod">
        <pc:chgData name="Ana Paula Lima" userId="1f1089ace22b45c4" providerId="LiveId" clId="{7BBB96AF-A445-435B-909A-D7ADE3F14DAD}" dt="2023-11-17T18:23:22.567" v="17" actId="478"/>
        <pc:sldMkLst>
          <pc:docMk/>
          <pc:sldMk cId="1957024865" sldId="274"/>
        </pc:sldMkLst>
        <pc:spChg chg="del">
          <ac:chgData name="Ana Paula Lima" userId="1f1089ace22b45c4" providerId="LiveId" clId="{7BBB96AF-A445-435B-909A-D7ADE3F14DAD}" dt="2023-11-17T18:23:22.567" v="17" actId="478"/>
          <ac:spMkLst>
            <pc:docMk/>
            <pc:sldMk cId="1957024865" sldId="274"/>
            <ac:spMk id="2" creationId="{E7794E32-EB48-4930-9084-3D489C35CD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1094509" y="2982724"/>
            <a:ext cx="753687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TCC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647345" y="4860346"/>
            <a:ext cx="4737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445857" y="1893082"/>
            <a:ext cx="473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(TCC)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952056" y="1095827"/>
            <a:ext cx="200188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135018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195702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17266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13126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7" y="506732"/>
            <a:ext cx="191590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18562" y="591371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8" y="506733"/>
            <a:ext cx="249337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71055" y="360218"/>
            <a:ext cx="465549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ORGANIZAÇÃO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896" y="507074"/>
            <a:ext cx="182293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01535" y="339653"/>
            <a:ext cx="15488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9" y="506734"/>
            <a:ext cx="305340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9" y="506734"/>
            <a:ext cx="312072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350438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419408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81</Words>
  <Application>Microsoft Office PowerPoint</Application>
  <PresentationFormat>Papel A4 (210 x 297 mm)</PresentationFormat>
  <Paragraphs>31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Ana Paula Lima</cp:lastModifiedBy>
  <cp:revision>10</cp:revision>
  <dcterms:created xsi:type="dcterms:W3CDTF">2020-06-09T14:11:08Z</dcterms:created>
  <dcterms:modified xsi:type="dcterms:W3CDTF">2023-11-17T18:24:17Z</dcterms:modified>
</cp:coreProperties>
</file>