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3" r:id="rId9"/>
    <p:sldId id="270" r:id="rId10"/>
    <p:sldId id="271" r:id="rId11"/>
    <p:sldId id="272" r:id="rId12"/>
    <p:sldId id="269" r:id="rId13"/>
    <p:sldId id="265" r:id="rId14"/>
    <p:sldId id="266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Paula Lima" userId="1f1089ace22b45c4" providerId="LiveId" clId="{DA5204A7-9A3D-43F4-9F59-267A0B3BACF6}"/>
    <pc:docChg chg="custSel modSld">
      <pc:chgData name="Ana Paula Lima" userId="1f1089ace22b45c4" providerId="LiveId" clId="{DA5204A7-9A3D-43F4-9F59-267A0B3BACF6}" dt="2023-11-17T18:27:09.265" v="43" actId="20577"/>
      <pc:docMkLst>
        <pc:docMk/>
      </pc:docMkLst>
      <pc:sldChg chg="modSp mod">
        <pc:chgData name="Ana Paula Lima" userId="1f1089ace22b45c4" providerId="LiveId" clId="{DA5204A7-9A3D-43F4-9F59-267A0B3BACF6}" dt="2023-11-17T18:26:58.051" v="32" actId="122"/>
        <pc:sldMkLst>
          <pc:docMk/>
          <pc:sldMk cId="4102970100" sldId="256"/>
        </pc:sldMkLst>
        <pc:spChg chg="mod">
          <ac:chgData name="Ana Paula Lima" userId="1f1089ace22b45c4" providerId="LiveId" clId="{DA5204A7-9A3D-43F4-9F59-267A0B3BACF6}" dt="2023-11-17T18:26:58.051" v="32" actId="122"/>
          <ac:spMkLst>
            <pc:docMk/>
            <pc:sldMk cId="4102970100" sldId="256"/>
            <ac:spMk id="5" creationId="{00000000-0000-0000-0000-000000000000}"/>
          </ac:spMkLst>
        </pc:spChg>
        <pc:spChg chg="mod">
          <ac:chgData name="Ana Paula Lima" userId="1f1089ace22b45c4" providerId="LiveId" clId="{DA5204A7-9A3D-43F4-9F59-267A0B3BACF6}" dt="2023-11-17T18:24:52.072" v="7" actId="1076"/>
          <ac:spMkLst>
            <pc:docMk/>
            <pc:sldMk cId="4102970100" sldId="256"/>
            <ac:spMk id="10" creationId="{97CE9784-AA8E-4AB2-92C3-8893E7E3278F}"/>
          </ac:spMkLst>
        </pc:spChg>
        <pc:spChg chg="mod">
          <ac:chgData name="Ana Paula Lima" userId="1f1089ace22b45c4" providerId="LiveId" clId="{DA5204A7-9A3D-43F4-9F59-267A0B3BACF6}" dt="2023-11-17T18:24:49.460" v="6" actId="1076"/>
          <ac:spMkLst>
            <pc:docMk/>
            <pc:sldMk cId="4102970100" sldId="256"/>
            <ac:spMk id="11" creationId="{3CA465B7-DE04-4EFD-8AC1-6EB6EBCD01C2}"/>
          </ac:spMkLst>
        </pc:spChg>
      </pc:sldChg>
      <pc:sldChg chg="delSp modSp mod">
        <pc:chgData name="Ana Paula Lima" userId="1f1089ace22b45c4" providerId="LiveId" clId="{DA5204A7-9A3D-43F4-9F59-267A0B3BACF6}" dt="2023-11-17T18:27:09.265" v="43" actId="20577"/>
        <pc:sldMkLst>
          <pc:docMk/>
          <pc:sldMk cId="921767432" sldId="257"/>
        </pc:sldMkLst>
        <pc:spChg chg="mod">
          <ac:chgData name="Ana Paula Lima" userId="1f1089ace22b45c4" providerId="LiveId" clId="{DA5204A7-9A3D-43F4-9F59-267A0B3BACF6}" dt="2023-11-17T18:27:09.265" v="43" actId="20577"/>
          <ac:spMkLst>
            <pc:docMk/>
            <pc:sldMk cId="921767432" sldId="257"/>
            <ac:spMk id="2" creationId="{00000000-0000-0000-0000-000000000000}"/>
          </ac:spMkLst>
        </pc:spChg>
        <pc:spChg chg="del">
          <ac:chgData name="Ana Paula Lima" userId="1f1089ace22b45c4" providerId="LiveId" clId="{DA5204A7-9A3D-43F4-9F59-267A0B3BACF6}" dt="2023-11-17T18:25:19.068" v="13" actId="478"/>
          <ac:spMkLst>
            <pc:docMk/>
            <pc:sldMk cId="921767432" sldId="257"/>
            <ac:spMk id="4" creationId="{5F49336D-ADCE-43C8-9ABA-43A99DD304D0}"/>
          </ac:spMkLst>
        </pc:spChg>
      </pc:sldChg>
      <pc:sldChg chg="delSp mod">
        <pc:chgData name="Ana Paula Lima" userId="1f1089ace22b45c4" providerId="LiveId" clId="{DA5204A7-9A3D-43F4-9F59-267A0B3BACF6}" dt="2023-11-17T18:25:22.125" v="14" actId="478"/>
        <pc:sldMkLst>
          <pc:docMk/>
          <pc:sldMk cId="3167650761" sldId="258"/>
        </pc:sldMkLst>
        <pc:spChg chg="del">
          <ac:chgData name="Ana Paula Lima" userId="1f1089ace22b45c4" providerId="LiveId" clId="{DA5204A7-9A3D-43F4-9F59-267A0B3BACF6}" dt="2023-11-17T18:25:22.125" v="14" actId="478"/>
          <ac:spMkLst>
            <pc:docMk/>
            <pc:sldMk cId="3167650761" sldId="258"/>
            <ac:spMk id="4" creationId="{F1E5E43D-678B-47A3-8469-4E7E5A9DAE1A}"/>
          </ac:spMkLst>
        </pc:spChg>
      </pc:sldChg>
      <pc:sldChg chg="delSp mod">
        <pc:chgData name="Ana Paula Lima" userId="1f1089ace22b45c4" providerId="LiveId" clId="{DA5204A7-9A3D-43F4-9F59-267A0B3BACF6}" dt="2023-11-17T18:25:25" v="15" actId="478"/>
        <pc:sldMkLst>
          <pc:docMk/>
          <pc:sldMk cId="1282757055" sldId="259"/>
        </pc:sldMkLst>
        <pc:spChg chg="del">
          <ac:chgData name="Ana Paula Lima" userId="1f1089ace22b45c4" providerId="LiveId" clId="{DA5204A7-9A3D-43F4-9F59-267A0B3BACF6}" dt="2023-11-17T18:25:25" v="15" actId="478"/>
          <ac:spMkLst>
            <pc:docMk/>
            <pc:sldMk cId="1282757055" sldId="259"/>
            <ac:spMk id="2" creationId="{C048C0C7-5B59-4993-B768-9827ED7E53CE}"/>
          </ac:spMkLst>
        </pc:spChg>
      </pc:sldChg>
      <pc:sldChg chg="delSp mod">
        <pc:chgData name="Ana Paula Lima" userId="1f1089ace22b45c4" providerId="LiveId" clId="{DA5204A7-9A3D-43F4-9F59-267A0B3BACF6}" dt="2023-11-17T18:25:27.929" v="16" actId="478"/>
        <pc:sldMkLst>
          <pc:docMk/>
          <pc:sldMk cId="3217846422" sldId="260"/>
        </pc:sldMkLst>
        <pc:spChg chg="del">
          <ac:chgData name="Ana Paula Lima" userId="1f1089ace22b45c4" providerId="LiveId" clId="{DA5204A7-9A3D-43F4-9F59-267A0B3BACF6}" dt="2023-11-17T18:25:27.929" v="16" actId="478"/>
          <ac:spMkLst>
            <pc:docMk/>
            <pc:sldMk cId="3217846422" sldId="260"/>
            <ac:spMk id="2" creationId="{71699FEF-B13C-4122-B037-325FBEA59C60}"/>
          </ac:spMkLst>
        </pc:spChg>
      </pc:sldChg>
      <pc:sldChg chg="delSp mod">
        <pc:chgData name="Ana Paula Lima" userId="1f1089ace22b45c4" providerId="LiveId" clId="{DA5204A7-9A3D-43F4-9F59-267A0B3BACF6}" dt="2023-11-17T18:25:36.583" v="18" actId="478"/>
        <pc:sldMkLst>
          <pc:docMk/>
          <pc:sldMk cId="3341295811" sldId="261"/>
        </pc:sldMkLst>
        <pc:spChg chg="del">
          <ac:chgData name="Ana Paula Lima" userId="1f1089ace22b45c4" providerId="LiveId" clId="{DA5204A7-9A3D-43F4-9F59-267A0B3BACF6}" dt="2023-11-17T18:25:36.583" v="18" actId="478"/>
          <ac:spMkLst>
            <pc:docMk/>
            <pc:sldMk cId="3341295811" sldId="261"/>
            <ac:spMk id="2" creationId="{0A44B46A-46B3-4D09-9769-A05E01FCBA3C}"/>
          </ac:spMkLst>
        </pc:spChg>
      </pc:sldChg>
      <pc:sldChg chg="delSp mod">
        <pc:chgData name="Ana Paula Lima" userId="1f1089ace22b45c4" providerId="LiveId" clId="{DA5204A7-9A3D-43F4-9F59-267A0B3BACF6}" dt="2023-11-17T18:25:33.097" v="17" actId="478"/>
        <pc:sldMkLst>
          <pc:docMk/>
          <pc:sldMk cId="207280926" sldId="263"/>
        </pc:sldMkLst>
        <pc:spChg chg="del">
          <ac:chgData name="Ana Paula Lima" userId="1f1089ace22b45c4" providerId="LiveId" clId="{DA5204A7-9A3D-43F4-9F59-267A0B3BACF6}" dt="2023-11-17T18:25:33.097" v="17" actId="478"/>
          <ac:spMkLst>
            <pc:docMk/>
            <pc:sldMk cId="207280926" sldId="263"/>
            <ac:spMk id="2" creationId="{323D50D1-5D9D-4B07-B688-8FF29482343D}"/>
          </ac:spMkLst>
        </pc:spChg>
      </pc:sldChg>
      <pc:sldChg chg="delSp mod">
        <pc:chgData name="Ana Paula Lima" userId="1f1089ace22b45c4" providerId="LiveId" clId="{DA5204A7-9A3D-43F4-9F59-267A0B3BACF6}" dt="2023-11-17T18:25:04.224" v="9" actId="478"/>
        <pc:sldMkLst>
          <pc:docMk/>
          <pc:sldMk cId="105399072" sldId="265"/>
        </pc:sldMkLst>
        <pc:spChg chg="del">
          <ac:chgData name="Ana Paula Lima" userId="1f1089ace22b45c4" providerId="LiveId" clId="{DA5204A7-9A3D-43F4-9F59-267A0B3BACF6}" dt="2023-11-17T18:25:04.224" v="9" actId="478"/>
          <ac:spMkLst>
            <pc:docMk/>
            <pc:sldMk cId="105399072" sldId="265"/>
            <ac:spMk id="2" creationId="{FB3945C5-FF6C-4220-AC12-65FAC5FAD8E3}"/>
          </ac:spMkLst>
        </pc:spChg>
      </pc:sldChg>
      <pc:sldChg chg="delSp mod">
        <pc:chgData name="Ana Paula Lima" userId="1f1089ace22b45c4" providerId="LiveId" clId="{DA5204A7-9A3D-43F4-9F59-267A0B3BACF6}" dt="2023-11-17T18:25:01.350" v="8" actId="478"/>
        <pc:sldMkLst>
          <pc:docMk/>
          <pc:sldMk cId="1941348988" sldId="266"/>
        </pc:sldMkLst>
        <pc:spChg chg="del">
          <ac:chgData name="Ana Paula Lima" userId="1f1089ace22b45c4" providerId="LiveId" clId="{DA5204A7-9A3D-43F4-9F59-267A0B3BACF6}" dt="2023-11-17T18:25:01.350" v="8" actId="478"/>
          <ac:spMkLst>
            <pc:docMk/>
            <pc:sldMk cId="1941348988" sldId="266"/>
            <ac:spMk id="2" creationId="{F4F94538-78E1-4B28-87C5-7859BC70424C}"/>
          </ac:spMkLst>
        </pc:spChg>
      </pc:sldChg>
      <pc:sldChg chg="delSp mod">
        <pc:chgData name="Ana Paula Lima" userId="1f1089ace22b45c4" providerId="LiveId" clId="{DA5204A7-9A3D-43F4-9F59-267A0B3BACF6}" dt="2023-11-17T18:25:07.268" v="10" actId="478"/>
        <pc:sldMkLst>
          <pc:docMk/>
          <pc:sldMk cId="1312617977" sldId="269"/>
        </pc:sldMkLst>
        <pc:spChg chg="del">
          <ac:chgData name="Ana Paula Lima" userId="1f1089ace22b45c4" providerId="LiveId" clId="{DA5204A7-9A3D-43F4-9F59-267A0B3BACF6}" dt="2023-11-17T18:25:07.268" v="10" actId="478"/>
          <ac:spMkLst>
            <pc:docMk/>
            <pc:sldMk cId="1312617977" sldId="269"/>
            <ac:spMk id="2" creationId="{E7794E32-EB48-4930-9084-3D489C35CD3C}"/>
          </ac:spMkLst>
        </pc:spChg>
      </pc:sldChg>
      <pc:sldChg chg="delSp mod">
        <pc:chgData name="Ana Paula Lima" userId="1f1089ace22b45c4" providerId="LiveId" clId="{DA5204A7-9A3D-43F4-9F59-267A0B3BACF6}" dt="2023-11-17T18:25:46.656" v="20" actId="478"/>
        <pc:sldMkLst>
          <pc:docMk/>
          <pc:sldMk cId="1713053134" sldId="270"/>
        </pc:sldMkLst>
        <pc:spChg chg="del">
          <ac:chgData name="Ana Paula Lima" userId="1f1089ace22b45c4" providerId="LiveId" clId="{DA5204A7-9A3D-43F4-9F59-267A0B3BACF6}" dt="2023-11-17T18:25:46.656" v="20" actId="478"/>
          <ac:spMkLst>
            <pc:docMk/>
            <pc:sldMk cId="1713053134" sldId="270"/>
            <ac:spMk id="2" creationId="{E7794E32-EB48-4930-9084-3D489C35CD3C}"/>
          </ac:spMkLst>
        </pc:spChg>
      </pc:sldChg>
      <pc:sldChg chg="delSp mod">
        <pc:chgData name="Ana Paula Lima" userId="1f1089ace22b45c4" providerId="LiveId" clId="{DA5204A7-9A3D-43F4-9F59-267A0B3BACF6}" dt="2023-11-17T18:25:13.442" v="12" actId="478"/>
        <pc:sldMkLst>
          <pc:docMk/>
          <pc:sldMk cId="657410550" sldId="271"/>
        </pc:sldMkLst>
        <pc:spChg chg="del">
          <ac:chgData name="Ana Paula Lima" userId="1f1089ace22b45c4" providerId="LiveId" clId="{DA5204A7-9A3D-43F4-9F59-267A0B3BACF6}" dt="2023-11-17T18:25:13.442" v="12" actId="478"/>
          <ac:spMkLst>
            <pc:docMk/>
            <pc:sldMk cId="657410550" sldId="271"/>
            <ac:spMk id="2" creationId="{E7794E32-EB48-4930-9084-3D489C35CD3C}"/>
          </ac:spMkLst>
        </pc:spChg>
      </pc:sldChg>
      <pc:sldChg chg="delSp mod">
        <pc:chgData name="Ana Paula Lima" userId="1f1089ace22b45c4" providerId="LiveId" clId="{DA5204A7-9A3D-43F4-9F59-267A0B3BACF6}" dt="2023-11-17T18:25:09.994" v="11" actId="478"/>
        <pc:sldMkLst>
          <pc:docMk/>
          <pc:sldMk cId="2434030721" sldId="272"/>
        </pc:sldMkLst>
        <pc:spChg chg="del">
          <ac:chgData name="Ana Paula Lima" userId="1f1089ace22b45c4" providerId="LiveId" clId="{DA5204A7-9A3D-43F4-9F59-267A0B3BACF6}" dt="2023-11-17T18:25:09.994" v="11" actId="478"/>
          <ac:spMkLst>
            <pc:docMk/>
            <pc:sldMk cId="2434030721" sldId="272"/>
            <ac:spMk id="2" creationId="{E7794E32-EB48-4930-9084-3D489C35CD3C}"/>
          </ac:spMkLst>
        </pc:spChg>
      </pc:sldChg>
      <pc:sldChg chg="delSp mod">
        <pc:chgData name="Ana Paula Lima" userId="1f1089ace22b45c4" providerId="LiveId" clId="{DA5204A7-9A3D-43F4-9F59-267A0B3BACF6}" dt="2023-11-17T18:25:40.939" v="19" actId="478"/>
        <pc:sldMkLst>
          <pc:docMk/>
          <pc:sldMk cId="2245645225" sldId="273"/>
        </pc:sldMkLst>
        <pc:spChg chg="del">
          <ac:chgData name="Ana Paula Lima" userId="1f1089ace22b45c4" providerId="LiveId" clId="{DA5204A7-9A3D-43F4-9F59-267A0B3BACF6}" dt="2023-11-17T18:25:40.939" v="19" actId="478"/>
          <ac:spMkLst>
            <pc:docMk/>
            <pc:sldMk cId="2245645225" sldId="273"/>
            <ac:spMk id="2" creationId="{323D50D1-5D9D-4B07-B688-8FF2948234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835760" y="3453131"/>
            <a:ext cx="8229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TCC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57081" y="5010364"/>
            <a:ext cx="5247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67732" y="2335145"/>
            <a:ext cx="473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(TCC)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427399" y="947854"/>
            <a:ext cx="304632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60864B7-0EEB-434E-975F-CCF5A5308948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657410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B177C9B-C38E-BE49-9EC9-3929E79A8C4D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2434030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17266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C73025E-F2F2-514E-8A52-16D70E2C8236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3126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7" y="506732"/>
            <a:ext cx="19159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F43D5CC-DCF8-3440-8E47-17A53132AF31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8" y="506733"/>
            <a:ext cx="249337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12B2E40-CBB1-3547-A5E4-8647F16A7FF0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90619" y="527868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</a:t>
            </a:r>
            <a:r>
              <a:rPr lang="pt-BR"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Psicologia </a:t>
            </a:r>
            <a:endParaRPr lang="pt-B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14895" y="505566"/>
            <a:ext cx="441165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ORGANIZAÇÃO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896" y="507074"/>
            <a:ext cx="18229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750C114-78ED-094E-94F4-C12532C70506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7" y="506392"/>
            <a:ext cx="15488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50B22F-6FE3-EA46-A732-A6C30269C756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9" y="506734"/>
            <a:ext cx="305340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89B098-BC65-2746-B44A-479DC671CF44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9" y="506734"/>
            <a:ext cx="312072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DB405AC-F4C9-A942-B0CC-8316B000501C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E20FBBC-E264-884A-B2B0-3024CB873A8F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FA16E19-B292-B443-AF92-6A43CBA6E161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224564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0A0F168-2004-034F-B77F-A20A93938B76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713053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93</Words>
  <Application>Microsoft Office PowerPoint</Application>
  <PresentationFormat>Papel A4 (210 x 297 mm)</PresentationFormat>
  <Paragraphs>31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Ana Paula Lima</cp:lastModifiedBy>
  <cp:revision>12</cp:revision>
  <dcterms:created xsi:type="dcterms:W3CDTF">2020-06-09T14:11:08Z</dcterms:created>
  <dcterms:modified xsi:type="dcterms:W3CDTF">2023-11-17T18:27:11Z</dcterms:modified>
</cp:coreProperties>
</file>