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70" r:id="rId10"/>
    <p:sldId id="271" r:id="rId11"/>
    <p:sldId id="272" r:id="rId12"/>
    <p:sldId id="269" r:id="rId13"/>
    <p:sldId id="265" r:id="rId14"/>
    <p:sldId id="266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4B6568-FA93-4ACC-AEC6-49CF5097B5F7}" v="12" dt="2023-11-17T18:29:15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>
        <p:scale>
          <a:sx n="93" d="100"/>
          <a:sy n="93" d="100"/>
        </p:scale>
        <p:origin x="516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Paula Lima" userId="1f1089ace22b45c4" providerId="LiveId" clId="{1D4B6568-FA93-4ACC-AEC6-49CF5097B5F7}"/>
    <pc:docChg chg="custSel modSld">
      <pc:chgData name="Ana Paula Lima" userId="1f1089ace22b45c4" providerId="LiveId" clId="{1D4B6568-FA93-4ACC-AEC6-49CF5097B5F7}" dt="2023-11-17T18:30:14.795" v="100" actId="1076"/>
      <pc:docMkLst>
        <pc:docMk/>
      </pc:docMkLst>
      <pc:sldChg chg="modSp mod">
        <pc:chgData name="Ana Paula Lima" userId="1f1089ace22b45c4" providerId="LiveId" clId="{1D4B6568-FA93-4ACC-AEC6-49CF5097B5F7}" dt="2023-11-17T18:29:50.181" v="76" actId="1076"/>
        <pc:sldMkLst>
          <pc:docMk/>
          <pc:sldMk cId="4102970100" sldId="256"/>
        </pc:sldMkLst>
        <pc:spChg chg="mod">
          <ac:chgData name="Ana Paula Lima" userId="1f1089ace22b45c4" providerId="LiveId" clId="{1D4B6568-FA93-4ACC-AEC6-49CF5097B5F7}" dt="2023-11-17T18:29:50.181" v="76" actId="1076"/>
          <ac:spMkLst>
            <pc:docMk/>
            <pc:sldMk cId="4102970100" sldId="256"/>
            <ac:spMk id="5" creationId="{00000000-0000-0000-0000-000000000000}"/>
          </ac:spMkLst>
        </pc:spChg>
      </pc:sldChg>
      <pc:sldChg chg="modSp mod">
        <pc:chgData name="Ana Paula Lima" userId="1f1089ace22b45c4" providerId="LiveId" clId="{1D4B6568-FA93-4ACC-AEC6-49CF5097B5F7}" dt="2023-11-17T18:30:14.795" v="100" actId="1076"/>
        <pc:sldMkLst>
          <pc:docMk/>
          <pc:sldMk cId="921767432" sldId="257"/>
        </pc:sldMkLst>
        <pc:spChg chg="mod">
          <ac:chgData name="Ana Paula Lima" userId="1f1089ace22b45c4" providerId="LiveId" clId="{1D4B6568-FA93-4ACC-AEC6-49CF5097B5F7}" dt="2023-11-17T18:30:14.795" v="100" actId="1076"/>
          <ac:spMkLst>
            <pc:docMk/>
            <pc:sldMk cId="921767432" sldId="257"/>
            <ac:spMk id="2" creationId="{00000000-0000-0000-0000-000000000000}"/>
          </ac:spMkLst>
        </pc:spChg>
      </pc:sldChg>
      <pc:sldChg chg="addSp delSp modSp mod">
        <pc:chgData name="Ana Paula Lima" userId="1f1089ace22b45c4" providerId="LiveId" clId="{1D4B6568-FA93-4ACC-AEC6-49CF5097B5F7}" dt="2023-11-17T18:27:57.530" v="4" actId="1076"/>
        <pc:sldMkLst>
          <pc:docMk/>
          <pc:sldMk cId="3167650761" sldId="258"/>
        </pc:sldMkLst>
        <pc:spChg chg="add mod">
          <ac:chgData name="Ana Paula Lima" userId="1f1089ace22b45c4" providerId="LiveId" clId="{1D4B6568-FA93-4ACC-AEC6-49CF5097B5F7}" dt="2023-11-17T18:27:57.530" v="4" actId="1076"/>
          <ac:spMkLst>
            <pc:docMk/>
            <pc:sldMk cId="3167650761" sldId="258"/>
            <ac:spMk id="3" creationId="{7E71545F-B1BC-4521-6E54-93E515A4ABFE}"/>
          </ac:spMkLst>
        </pc:spChg>
        <pc:spChg chg="del">
          <ac:chgData name="Ana Paula Lima" userId="1f1089ace22b45c4" providerId="LiveId" clId="{1D4B6568-FA93-4ACC-AEC6-49CF5097B5F7}" dt="2023-11-17T18:27:53.728" v="3" actId="478"/>
          <ac:spMkLst>
            <pc:docMk/>
            <pc:sldMk cId="3167650761" sldId="258"/>
            <ac:spMk id="6" creationId="{1750C114-78ED-094E-94F4-C12532C70506}"/>
          </ac:spMkLst>
        </pc:spChg>
      </pc:sldChg>
      <pc:sldChg chg="addSp delSp modSp mod">
        <pc:chgData name="Ana Paula Lima" userId="1f1089ace22b45c4" providerId="LiveId" clId="{1D4B6568-FA93-4ACC-AEC6-49CF5097B5F7}" dt="2023-11-17T18:28:03.504" v="6"/>
        <pc:sldMkLst>
          <pc:docMk/>
          <pc:sldMk cId="1282757055" sldId="259"/>
        </pc:sldMkLst>
        <pc:spChg chg="add mod">
          <ac:chgData name="Ana Paula Lima" userId="1f1089ace22b45c4" providerId="LiveId" clId="{1D4B6568-FA93-4ACC-AEC6-49CF5097B5F7}" dt="2023-11-17T18:28:03.504" v="6"/>
          <ac:spMkLst>
            <pc:docMk/>
            <pc:sldMk cId="1282757055" sldId="259"/>
            <ac:spMk id="3" creationId="{712CAB18-AA2A-E1CE-F4DC-6D203064F484}"/>
          </ac:spMkLst>
        </pc:spChg>
        <pc:spChg chg="del">
          <ac:chgData name="Ana Paula Lima" userId="1f1089ace22b45c4" providerId="LiveId" clId="{1D4B6568-FA93-4ACC-AEC6-49CF5097B5F7}" dt="2023-11-17T18:28:01.831" v="5" actId="478"/>
          <ac:spMkLst>
            <pc:docMk/>
            <pc:sldMk cId="1282757055" sldId="259"/>
            <ac:spMk id="5" creationId="{E550B22F-6FE3-EA46-A732-A6C30269C756}"/>
          </ac:spMkLst>
        </pc:spChg>
      </pc:sldChg>
      <pc:sldChg chg="addSp delSp modSp mod">
        <pc:chgData name="Ana Paula Lima" userId="1f1089ace22b45c4" providerId="LiveId" clId="{1D4B6568-FA93-4ACC-AEC6-49CF5097B5F7}" dt="2023-11-17T18:28:11.264" v="9" actId="1076"/>
        <pc:sldMkLst>
          <pc:docMk/>
          <pc:sldMk cId="3217846422" sldId="260"/>
        </pc:sldMkLst>
        <pc:spChg chg="add mod">
          <ac:chgData name="Ana Paula Lima" userId="1f1089ace22b45c4" providerId="LiveId" clId="{1D4B6568-FA93-4ACC-AEC6-49CF5097B5F7}" dt="2023-11-17T18:28:11.264" v="9" actId="1076"/>
          <ac:spMkLst>
            <pc:docMk/>
            <pc:sldMk cId="3217846422" sldId="260"/>
            <ac:spMk id="3" creationId="{164125B8-2243-05DC-BBFC-6106214A7254}"/>
          </ac:spMkLst>
        </pc:spChg>
        <pc:spChg chg="del">
          <ac:chgData name="Ana Paula Lima" userId="1f1089ace22b45c4" providerId="LiveId" clId="{1D4B6568-FA93-4ACC-AEC6-49CF5097B5F7}" dt="2023-11-17T18:28:07.691" v="7" actId="478"/>
          <ac:spMkLst>
            <pc:docMk/>
            <pc:sldMk cId="3217846422" sldId="260"/>
            <ac:spMk id="5" creationId="{2489B098-BC65-2746-B44A-479DC671CF44}"/>
          </ac:spMkLst>
        </pc:spChg>
      </pc:sldChg>
      <pc:sldChg chg="addSp delSp modSp mod">
        <pc:chgData name="Ana Paula Lima" userId="1f1089ace22b45c4" providerId="LiveId" clId="{1D4B6568-FA93-4ACC-AEC6-49CF5097B5F7}" dt="2023-11-17T18:28:17.739" v="11"/>
        <pc:sldMkLst>
          <pc:docMk/>
          <pc:sldMk cId="3341295811" sldId="261"/>
        </pc:sldMkLst>
        <pc:spChg chg="add mod">
          <ac:chgData name="Ana Paula Lima" userId="1f1089ace22b45c4" providerId="LiveId" clId="{1D4B6568-FA93-4ACC-AEC6-49CF5097B5F7}" dt="2023-11-17T18:28:17.739" v="11"/>
          <ac:spMkLst>
            <pc:docMk/>
            <pc:sldMk cId="3341295811" sldId="261"/>
            <ac:spMk id="3" creationId="{98423270-1BB8-ED90-89B1-C48B6019625D}"/>
          </ac:spMkLst>
        </pc:spChg>
        <pc:spChg chg="del">
          <ac:chgData name="Ana Paula Lima" userId="1f1089ace22b45c4" providerId="LiveId" clId="{1D4B6568-FA93-4ACC-AEC6-49CF5097B5F7}" dt="2023-11-17T18:28:16.256" v="10" actId="478"/>
          <ac:spMkLst>
            <pc:docMk/>
            <pc:sldMk cId="3341295811" sldId="261"/>
            <ac:spMk id="5" creationId="{ADB405AC-F4C9-A942-B0CC-8316B000501C}"/>
          </ac:spMkLst>
        </pc:spChg>
      </pc:sldChg>
      <pc:sldChg chg="addSp delSp modSp mod">
        <pc:chgData name="Ana Paula Lima" userId="1f1089ace22b45c4" providerId="LiveId" clId="{1D4B6568-FA93-4ACC-AEC6-49CF5097B5F7}" dt="2023-11-17T18:28:27.435" v="15" actId="1076"/>
        <pc:sldMkLst>
          <pc:docMk/>
          <pc:sldMk cId="207280926" sldId="263"/>
        </pc:sldMkLst>
        <pc:spChg chg="add mod">
          <ac:chgData name="Ana Paula Lima" userId="1f1089ace22b45c4" providerId="LiveId" clId="{1D4B6568-FA93-4ACC-AEC6-49CF5097B5F7}" dt="2023-11-17T18:28:27.435" v="15" actId="1076"/>
          <ac:spMkLst>
            <pc:docMk/>
            <pc:sldMk cId="207280926" sldId="263"/>
            <ac:spMk id="3" creationId="{D2797A3E-337D-085A-96DC-D178A9E157D7}"/>
          </ac:spMkLst>
        </pc:spChg>
        <pc:spChg chg="del mod">
          <ac:chgData name="Ana Paula Lima" userId="1f1089ace22b45c4" providerId="LiveId" clId="{1D4B6568-FA93-4ACC-AEC6-49CF5097B5F7}" dt="2023-11-17T18:28:23.725" v="13" actId="478"/>
          <ac:spMkLst>
            <pc:docMk/>
            <pc:sldMk cId="207280926" sldId="263"/>
            <ac:spMk id="5" creationId="{FE20FBBC-E264-884A-B2B0-3024CB873A8F}"/>
          </ac:spMkLst>
        </pc:spChg>
      </pc:sldChg>
      <pc:sldChg chg="addSp delSp modSp mod">
        <pc:chgData name="Ana Paula Lima" userId="1f1089ace22b45c4" providerId="LiveId" clId="{1D4B6568-FA93-4ACC-AEC6-49CF5097B5F7}" dt="2023-11-17T18:29:10.942" v="28"/>
        <pc:sldMkLst>
          <pc:docMk/>
          <pc:sldMk cId="105399072" sldId="265"/>
        </pc:sldMkLst>
        <pc:spChg chg="add mod">
          <ac:chgData name="Ana Paula Lima" userId="1f1089ace22b45c4" providerId="LiveId" clId="{1D4B6568-FA93-4ACC-AEC6-49CF5097B5F7}" dt="2023-11-17T18:29:10.942" v="28"/>
          <ac:spMkLst>
            <pc:docMk/>
            <pc:sldMk cId="105399072" sldId="265"/>
            <ac:spMk id="3" creationId="{0E32E316-D999-E757-495D-19BA8C1DEBA8}"/>
          </ac:spMkLst>
        </pc:spChg>
        <pc:spChg chg="del mod">
          <ac:chgData name="Ana Paula Lima" userId="1f1089ace22b45c4" providerId="LiveId" clId="{1D4B6568-FA93-4ACC-AEC6-49CF5097B5F7}" dt="2023-11-17T18:29:09.723" v="27" actId="478"/>
          <ac:spMkLst>
            <pc:docMk/>
            <pc:sldMk cId="105399072" sldId="265"/>
            <ac:spMk id="5" creationId="{8F43D5CC-DCF8-3440-8E47-17A53132AF31}"/>
          </ac:spMkLst>
        </pc:spChg>
      </pc:sldChg>
      <pc:sldChg chg="addSp delSp modSp mod">
        <pc:chgData name="Ana Paula Lima" userId="1f1089ace22b45c4" providerId="LiveId" clId="{1D4B6568-FA93-4ACC-AEC6-49CF5097B5F7}" dt="2023-11-17T18:29:19.182" v="31" actId="1035"/>
        <pc:sldMkLst>
          <pc:docMk/>
          <pc:sldMk cId="1941348988" sldId="266"/>
        </pc:sldMkLst>
        <pc:spChg chg="add mod">
          <ac:chgData name="Ana Paula Lima" userId="1f1089ace22b45c4" providerId="LiveId" clId="{1D4B6568-FA93-4ACC-AEC6-49CF5097B5F7}" dt="2023-11-17T18:29:19.182" v="31" actId="1035"/>
          <ac:spMkLst>
            <pc:docMk/>
            <pc:sldMk cId="1941348988" sldId="266"/>
            <ac:spMk id="3" creationId="{E3A385F0-C2E6-6885-6997-46AA9593E21C}"/>
          </ac:spMkLst>
        </pc:spChg>
        <pc:spChg chg="del">
          <ac:chgData name="Ana Paula Lima" userId="1f1089ace22b45c4" providerId="LiveId" clId="{1D4B6568-FA93-4ACC-AEC6-49CF5097B5F7}" dt="2023-11-17T18:29:14.142" v="29" actId="478"/>
          <ac:spMkLst>
            <pc:docMk/>
            <pc:sldMk cId="1941348988" sldId="266"/>
            <ac:spMk id="5" creationId="{F12B2E40-CBB1-3547-A5E4-8647F16A7FF0}"/>
          </ac:spMkLst>
        </pc:spChg>
      </pc:sldChg>
      <pc:sldChg chg="addSp delSp modSp mod">
        <pc:chgData name="Ana Paula Lima" userId="1f1089ace22b45c4" providerId="LiveId" clId="{1D4B6568-FA93-4ACC-AEC6-49CF5097B5F7}" dt="2023-11-17T18:29:03.131" v="25"/>
        <pc:sldMkLst>
          <pc:docMk/>
          <pc:sldMk cId="1312617977" sldId="269"/>
        </pc:sldMkLst>
        <pc:spChg chg="add mod">
          <ac:chgData name="Ana Paula Lima" userId="1f1089ace22b45c4" providerId="LiveId" clId="{1D4B6568-FA93-4ACC-AEC6-49CF5097B5F7}" dt="2023-11-17T18:29:03.131" v="25"/>
          <ac:spMkLst>
            <pc:docMk/>
            <pc:sldMk cId="1312617977" sldId="269"/>
            <ac:spMk id="3" creationId="{AF8E49E8-1B51-76F4-69CC-CF480A259C3E}"/>
          </ac:spMkLst>
        </pc:spChg>
        <pc:spChg chg="del">
          <ac:chgData name="Ana Paula Lima" userId="1f1089ace22b45c4" providerId="LiveId" clId="{1D4B6568-FA93-4ACC-AEC6-49CF5097B5F7}" dt="2023-11-17T18:29:01.877" v="24" actId="478"/>
          <ac:spMkLst>
            <pc:docMk/>
            <pc:sldMk cId="1312617977" sldId="269"/>
            <ac:spMk id="5" creationId="{3C73025E-F2F2-514E-8A52-16D70E2C8236}"/>
          </ac:spMkLst>
        </pc:spChg>
      </pc:sldChg>
      <pc:sldChg chg="addSp delSp modSp mod">
        <pc:chgData name="Ana Paula Lima" userId="1f1089ace22b45c4" providerId="LiveId" clId="{1D4B6568-FA93-4ACC-AEC6-49CF5097B5F7}" dt="2023-11-17T18:28:37.472" v="19"/>
        <pc:sldMkLst>
          <pc:docMk/>
          <pc:sldMk cId="1713053134" sldId="270"/>
        </pc:sldMkLst>
        <pc:spChg chg="add mod">
          <ac:chgData name="Ana Paula Lima" userId="1f1089ace22b45c4" providerId="LiveId" clId="{1D4B6568-FA93-4ACC-AEC6-49CF5097B5F7}" dt="2023-11-17T18:28:37.472" v="19"/>
          <ac:spMkLst>
            <pc:docMk/>
            <pc:sldMk cId="1713053134" sldId="270"/>
            <ac:spMk id="3" creationId="{5E9B088F-F371-770B-DDFB-2C2CA40BF05B}"/>
          </ac:spMkLst>
        </pc:spChg>
        <pc:spChg chg="del">
          <ac:chgData name="Ana Paula Lima" userId="1f1089ace22b45c4" providerId="LiveId" clId="{1D4B6568-FA93-4ACC-AEC6-49CF5097B5F7}" dt="2023-11-17T18:28:36.251" v="18" actId="478"/>
          <ac:spMkLst>
            <pc:docMk/>
            <pc:sldMk cId="1713053134" sldId="270"/>
            <ac:spMk id="5" creationId="{50A0F168-2004-034F-B77F-A20A93938B76}"/>
          </ac:spMkLst>
        </pc:spChg>
      </pc:sldChg>
      <pc:sldChg chg="addSp delSp modSp mod">
        <pc:chgData name="Ana Paula Lima" userId="1f1089ace22b45c4" providerId="LiveId" clId="{1D4B6568-FA93-4ACC-AEC6-49CF5097B5F7}" dt="2023-11-17T18:28:44.330" v="21"/>
        <pc:sldMkLst>
          <pc:docMk/>
          <pc:sldMk cId="657410550" sldId="271"/>
        </pc:sldMkLst>
        <pc:spChg chg="add mod">
          <ac:chgData name="Ana Paula Lima" userId="1f1089ace22b45c4" providerId="LiveId" clId="{1D4B6568-FA93-4ACC-AEC6-49CF5097B5F7}" dt="2023-11-17T18:28:44.330" v="21"/>
          <ac:spMkLst>
            <pc:docMk/>
            <pc:sldMk cId="657410550" sldId="271"/>
            <ac:spMk id="3" creationId="{44FBE242-AFE4-EE62-97F7-E317A956EF1F}"/>
          </ac:spMkLst>
        </pc:spChg>
        <pc:spChg chg="del">
          <ac:chgData name="Ana Paula Lima" userId="1f1089ace22b45c4" providerId="LiveId" clId="{1D4B6568-FA93-4ACC-AEC6-49CF5097B5F7}" dt="2023-11-17T18:28:43.007" v="20" actId="478"/>
          <ac:spMkLst>
            <pc:docMk/>
            <pc:sldMk cId="657410550" sldId="271"/>
            <ac:spMk id="5" creationId="{B60864B7-0EEB-434E-975F-CCF5A5308948}"/>
          </ac:spMkLst>
        </pc:spChg>
      </pc:sldChg>
      <pc:sldChg chg="addSp delSp modSp mod">
        <pc:chgData name="Ana Paula Lima" userId="1f1089ace22b45c4" providerId="LiveId" clId="{1D4B6568-FA93-4ACC-AEC6-49CF5097B5F7}" dt="2023-11-17T18:28:58.460" v="23"/>
        <pc:sldMkLst>
          <pc:docMk/>
          <pc:sldMk cId="2434030721" sldId="272"/>
        </pc:sldMkLst>
        <pc:spChg chg="add mod">
          <ac:chgData name="Ana Paula Lima" userId="1f1089ace22b45c4" providerId="LiveId" clId="{1D4B6568-FA93-4ACC-AEC6-49CF5097B5F7}" dt="2023-11-17T18:28:58.460" v="23"/>
          <ac:spMkLst>
            <pc:docMk/>
            <pc:sldMk cId="2434030721" sldId="272"/>
            <ac:spMk id="3" creationId="{7F5A1BEB-75F8-1701-D1B5-936661BB054D}"/>
          </ac:spMkLst>
        </pc:spChg>
        <pc:spChg chg="del">
          <ac:chgData name="Ana Paula Lima" userId="1f1089ace22b45c4" providerId="LiveId" clId="{1D4B6568-FA93-4ACC-AEC6-49CF5097B5F7}" dt="2023-11-17T18:28:57.238" v="22" actId="478"/>
          <ac:spMkLst>
            <pc:docMk/>
            <pc:sldMk cId="2434030721" sldId="272"/>
            <ac:spMk id="5" creationId="{EB177C9B-C38E-BE49-9EC9-3929E79A8C4D}"/>
          </ac:spMkLst>
        </pc:spChg>
      </pc:sldChg>
      <pc:sldChg chg="addSp delSp modSp mod">
        <pc:chgData name="Ana Paula Lima" userId="1f1089ace22b45c4" providerId="LiveId" clId="{1D4B6568-FA93-4ACC-AEC6-49CF5097B5F7}" dt="2023-11-17T18:28:32.097" v="17"/>
        <pc:sldMkLst>
          <pc:docMk/>
          <pc:sldMk cId="2245645225" sldId="273"/>
        </pc:sldMkLst>
        <pc:spChg chg="add mod">
          <ac:chgData name="Ana Paula Lima" userId="1f1089ace22b45c4" providerId="LiveId" clId="{1D4B6568-FA93-4ACC-AEC6-49CF5097B5F7}" dt="2023-11-17T18:28:32.097" v="17"/>
          <ac:spMkLst>
            <pc:docMk/>
            <pc:sldMk cId="2245645225" sldId="273"/>
            <ac:spMk id="3" creationId="{650F3CD1-430B-2630-5E94-0A76068EBD16}"/>
          </ac:spMkLst>
        </pc:spChg>
        <pc:spChg chg="del">
          <ac:chgData name="Ana Paula Lima" userId="1f1089ace22b45c4" providerId="LiveId" clId="{1D4B6568-FA93-4ACC-AEC6-49CF5097B5F7}" dt="2023-11-17T18:28:30.609" v="16" actId="478"/>
          <ac:spMkLst>
            <pc:docMk/>
            <pc:sldMk cId="2245645225" sldId="273"/>
            <ac:spMk id="5" creationId="{3FA16E19-B292-B443-AF92-6A43CBA6E1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835760" y="3453131"/>
            <a:ext cx="822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57081" y="5010364"/>
            <a:ext cx="524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7565" y="1070500"/>
            <a:ext cx="390599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4FBE242-AFE4-EE62-97F7-E317A956EF1F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65741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5A1BEB-75F8-1701-D1B5-936661BB054D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243403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F8E49E8-1B51-76F4-69CC-CF480A259C3E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32E316-D999-E757-495D-19BA8C1DEBA8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3A385F0-C2E6-6885-6997-46AA9593E21C}"/>
              </a:ext>
            </a:extLst>
          </p:cNvPr>
          <p:cNvSpPr txBox="1"/>
          <p:nvPr/>
        </p:nvSpPr>
        <p:spPr>
          <a:xfrm>
            <a:off x="8424183" y="579930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044039" y="590204"/>
            <a:ext cx="17780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Arquitetura e Urbanismo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E71545F-B1BC-4521-6E54-93E515A4ABFE}"/>
              </a:ext>
            </a:extLst>
          </p:cNvPr>
          <p:cNvSpPr txBox="1"/>
          <p:nvPr/>
        </p:nvSpPr>
        <p:spPr>
          <a:xfrm>
            <a:off x="8488374" y="638580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12CAB18-AA2A-E1CE-F4DC-6D203064F484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64125B8-2243-05DC-BBFC-6106214A7254}"/>
              </a:ext>
            </a:extLst>
          </p:cNvPr>
          <p:cNvSpPr txBox="1"/>
          <p:nvPr/>
        </p:nvSpPr>
        <p:spPr>
          <a:xfrm>
            <a:off x="8475554" y="591372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8423270-1BB8-ED90-89B1-C48B6019625D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2797A3E-337D-085A-96DC-D178A9E157D7}"/>
              </a:ext>
            </a:extLst>
          </p:cNvPr>
          <p:cNvSpPr txBox="1"/>
          <p:nvPr/>
        </p:nvSpPr>
        <p:spPr>
          <a:xfrm>
            <a:off x="8424183" y="676009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50F3CD1-430B-2630-5E94-0A76068EBD16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22456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E9B088F-F371-770B-DDFB-2C2CA40BF05B}"/>
              </a:ext>
            </a:extLst>
          </p:cNvPr>
          <p:cNvSpPr txBox="1"/>
          <p:nvPr/>
        </p:nvSpPr>
        <p:spPr>
          <a:xfrm>
            <a:off x="8424183" y="590204"/>
            <a:ext cx="11304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 </a:t>
            </a:r>
          </a:p>
        </p:txBody>
      </p:sp>
    </p:spTree>
    <p:extLst>
      <p:ext uri="{BB962C8B-B14F-4D97-AF65-F5344CB8AC3E}">
        <p14:creationId xmlns:p14="http://schemas.microsoft.com/office/powerpoint/2010/main" val="171305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85</Words>
  <Application>Microsoft Office PowerPoint</Application>
  <PresentationFormat>Papel A4 (210 x 297 mm)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Ana Paula Lima</cp:lastModifiedBy>
  <cp:revision>13</cp:revision>
  <dcterms:created xsi:type="dcterms:W3CDTF">2020-06-09T14:11:08Z</dcterms:created>
  <dcterms:modified xsi:type="dcterms:W3CDTF">2023-11-17T18:30:15Z</dcterms:modified>
</cp:coreProperties>
</file>